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9" r:id="rId3"/>
    <p:sldId id="257" r:id="rId4"/>
    <p:sldId id="261" r:id="rId5"/>
    <p:sldId id="262" r:id="rId6"/>
    <p:sldId id="263" r:id="rId7"/>
    <p:sldId id="264" r:id="rId8"/>
    <p:sldId id="271" r:id="rId9"/>
    <p:sldId id="272" r:id="rId10"/>
    <p:sldId id="270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7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1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2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0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7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2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3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72177-D40C-484C-A098-72027D5DED7C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13003-925A-4381-AFEB-4D3C4BC9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0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ГОР.ЦЕНТР\К КОНКУРСУ\1679725396_bogatyr-club-p-fon-dlya-prezentatsii-bezhevii-s-ramkoi-vk-1.png"/>
          <p:cNvPicPr>
            <a:picLocks noChangeAspect="1" noChangeArrowheads="1"/>
          </p:cNvPicPr>
          <p:nvPr/>
        </p:nvPicPr>
        <p:blipFill>
          <a:blip r:embed="rId2"/>
          <a:srcRect l="2343" t="5208" r="2343" b="5208"/>
          <a:stretch>
            <a:fillRect/>
          </a:stretch>
        </p:blipFill>
        <p:spPr bwMode="auto">
          <a:xfrm>
            <a:off x="0" y="-2"/>
            <a:ext cx="9143999" cy="6857999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43000" y="1167161"/>
            <a:ext cx="6858000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33813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учреждение образования</a:t>
            </a:r>
          </a:p>
          <a:p>
            <a:pPr indent="33813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«Могилевский городской центр коррекционно-развивающего обучения и реабилитации»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5676" y="4833156"/>
            <a:ext cx="469852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                  Могилев, 202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75763" y="2733934"/>
            <a:ext cx="7740203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ПРЕДМЕТНАЯ НЕДЕЛЯ : «Патриотическое воспитание  подрастающего поколения»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конный манеж\IMG_20220414_111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73" y="3503053"/>
            <a:ext cx="3853799" cy="28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Новая папка\Новая папка (2)\IMG_35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04" y="695459"/>
            <a:ext cx="4097161" cy="29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4862" y="0"/>
            <a:ext cx="510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1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0" y="2235832"/>
            <a:ext cx="3029105" cy="431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MEZ947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4844160" y="1220241"/>
            <a:ext cx="4794891" cy="26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9066" y="0"/>
            <a:ext cx="8724934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«Мой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Могилёв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формировать представления о малой родине, её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достопримечательностях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(различных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объектах) города Могилева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Предварительная работа: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Консультирование родителей в рамках данной темы ( «Город в котором я живу»)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для родителей  по патриотическому воспитанию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Посещение различных социальных объектов (достопримечательностей) города Могилева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родном городе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ассматривание иллюстраций  с достопримечательностями города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стихотворений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1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9066" y="0"/>
            <a:ext cx="87249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«Мой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Могилёв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представления о малой родине, её достопримечательностях (различных социальных объектах) города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Могилева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показ герба, достопримечательностей   города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Могилёва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Собери разрезную картинку «Достопримечательности   города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Могилёва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доска: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Прохождение лабиринта «Пройди до …»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Просмотр видео фрагмента о достопримечательностях города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Могилёва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Нахождение недостающего элемента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«Мой город»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8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1857" y="0"/>
            <a:ext cx="3129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и показ герба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49" y="432091"/>
            <a:ext cx="1792371" cy="2456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08" y="525934"/>
            <a:ext cx="1713599" cy="22847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7119" y="2967335"/>
            <a:ext cx="7949681" cy="87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и показ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достопримечательностей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различных социальных объектов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Могилёва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9" y="3896536"/>
            <a:ext cx="1741137" cy="2554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9" y="3896536"/>
            <a:ext cx="1867232" cy="2554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13" y="3896536"/>
            <a:ext cx="1893931" cy="25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0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" y="481533"/>
            <a:ext cx="3348002" cy="28828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4543" y="-71487"/>
            <a:ext cx="423398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Прохождение лабиринта «Пройди до …»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7724" y="3668146"/>
            <a:ext cx="8117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Просмотр видео фрагмента о достопримечательностях города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Могилёва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7" name="Picture 5" descr="Могилев – достопримечательности, еда и бары в путеводител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244" y="4341285"/>
            <a:ext cx="3526230" cy="2350821"/>
          </a:xfrm>
          <a:prstGeom prst="rect">
            <a:avLst/>
          </a:prstGeom>
          <a:noFill/>
        </p:spPr>
      </p:pic>
      <p:pic>
        <p:nvPicPr>
          <p:cNvPr id="8" name="Picture 2" descr="C:\Users\Admin\Pictures\лабирин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892" y="481533"/>
            <a:ext cx="3882403" cy="2882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3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Pictures\пазл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1454" y="465362"/>
            <a:ext cx="4194452" cy="278784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7" y="3470988"/>
            <a:ext cx="5267953" cy="29176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8922" y="0"/>
            <a:ext cx="6223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Нахождение недостающего элемента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пазла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«Мой город»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7842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6367" y="0"/>
            <a:ext cx="7781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Собери разрезную картинку «Достопримечательности   города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Могилёва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7" y="3480318"/>
            <a:ext cx="2278631" cy="3267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66" y="2211355"/>
            <a:ext cx="2879121" cy="2738534"/>
          </a:xfrm>
          <a:prstGeom prst="rect">
            <a:avLst/>
          </a:prstGeom>
        </p:spPr>
      </p:pic>
      <p:pic>
        <p:nvPicPr>
          <p:cNvPr id="7" name="Picture 4" descr="D:\ГОР.ЦЕНТР\ЛЭПБУК ИНТДОСКА\ЛЭпбук\IMG_20231016_164501.jpg"/>
          <p:cNvPicPr>
            <a:picLocks noChangeAspect="1" noChangeArrowheads="1"/>
          </p:cNvPicPr>
          <p:nvPr/>
        </p:nvPicPr>
        <p:blipFill>
          <a:blip r:embed="rId6" cstate="print"/>
          <a:srcRect l="6246" t="8334" r="17329" b="6927"/>
          <a:stretch>
            <a:fillRect/>
          </a:stretch>
        </p:blipFill>
        <p:spPr bwMode="auto">
          <a:xfrm rot="16200000">
            <a:off x="6546508" y="-22847"/>
            <a:ext cx="1938488" cy="2865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380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Новая папка\IMG_20241118_2142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6" b="29364"/>
          <a:stretch/>
        </p:blipFill>
        <p:spPr bwMode="auto">
          <a:xfrm>
            <a:off x="796794" y="735708"/>
            <a:ext cx="3279369" cy="26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Новая папка\IMG_20241118_2142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3" t="57065" r="15456" b="4472"/>
          <a:stretch/>
        </p:blipFill>
        <p:spPr bwMode="auto">
          <a:xfrm>
            <a:off x="5129191" y="735708"/>
            <a:ext cx="3470496" cy="26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Новая папка\IMG_20241118_2147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23346" r="19778" b="8561"/>
          <a:stretch/>
        </p:blipFill>
        <p:spPr bwMode="auto">
          <a:xfrm>
            <a:off x="2684747" y="4025609"/>
            <a:ext cx="3488722" cy="24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5915" y="0"/>
            <a:ext cx="622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педагога с обучающимися  во вторую половину дня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40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catherineasquithgallery.com/uploads/posts/2021-02/thumbs/1613416992_175-p-fon-dlya-prezentatsii-bezhevii-fon-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71486"/>
            <a:ext cx="9429784" cy="6929486"/>
          </a:xfrm>
          <a:prstGeom prst="rect">
            <a:avLst/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8102" y="3040832"/>
            <a:ext cx="6929486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Новая папка\IMG_20241118_215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r="5666" b="20662"/>
          <a:stretch/>
        </p:blipFill>
        <p:spPr bwMode="auto">
          <a:xfrm rot="5400000">
            <a:off x="3491547" y="3462146"/>
            <a:ext cx="2534392" cy="34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:\Новая папка\IMG_20241118_2148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 t="22018" b="6197"/>
          <a:stretch/>
        </p:blipFill>
        <p:spPr bwMode="auto">
          <a:xfrm>
            <a:off x="5344268" y="885576"/>
            <a:ext cx="3384935" cy="250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Новая папка\IMG_20241118_2147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20416" r="6834" b="12625"/>
          <a:stretch/>
        </p:blipFill>
        <p:spPr bwMode="auto">
          <a:xfrm>
            <a:off x="948062" y="885576"/>
            <a:ext cx="3279369" cy="250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9250" y="141668"/>
            <a:ext cx="668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достопримечательностей города Могилева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40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224</Words>
  <Application>Microsoft Office PowerPoint</Application>
  <PresentationFormat>Экран (4:3)</PresentationFormat>
  <Paragraphs>35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анжела кандалова</dc:creator>
  <cp:lastModifiedBy>user</cp:lastModifiedBy>
  <cp:revision>15</cp:revision>
  <dcterms:created xsi:type="dcterms:W3CDTF">2025-01-26T18:12:15Z</dcterms:created>
  <dcterms:modified xsi:type="dcterms:W3CDTF">2025-01-29T07:41:57Z</dcterms:modified>
</cp:coreProperties>
</file>